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8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46" r:id="rId10"/>
    <p:sldId id="360" r:id="rId11"/>
    <p:sldId id="354" r:id="rId12"/>
    <p:sldId id="355" r:id="rId13"/>
    <p:sldId id="356" r:id="rId14"/>
    <p:sldId id="357" r:id="rId15"/>
    <p:sldId id="358" r:id="rId16"/>
    <p:sldId id="34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运动的描述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48339"/>
            <a:ext cx="17203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导引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79.eps" descr="id:21474924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0440" y="1600826"/>
            <a:ext cx="6072857" cy="114492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2812658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归纳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的运动和静止都是相对于参照物而言的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相对于参照物位置变化的物体是运动的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位置不变的物体是静止的。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3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5625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我国自主设计、建造的首艘航母山东舰在开展多课目实战化训练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飞行甲板上歼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战斗机正在起飞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飞赴目标空域。对于起飞过程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以山东舰为参照物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战斗机是静止的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以山东舰为参照物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站在甲板上的人是运动的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战斗机为参照物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海面是运动的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战斗机为参照物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驾驶该战斗机的飞行员是运动的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41142" y="1974251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8086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参照物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的选择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在学校组织的兴趣社团活动中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无人机备受同学们的喜爱。当无人机悬停在空中时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小明说无人机是运动的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小明选取的参照物可能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楼</a:t>
            </a:r>
            <a:r>
              <a:rPr lang="en-US" altLang="zh-CN" sz="2800" dirty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	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操场上跑步的同学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站在原地的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</a:t>
            </a:r>
            <a:r>
              <a:rPr lang="en-US" altLang="zh-CN" sz="2800" dirty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操场上的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球门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030521" y="1995047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3734113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悬停在空中的无人机相对于教学楼、站在原地的同学和操场上的球门之间没有位置变化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相对于操场上跑步的同学有位置变化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0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006004"/>
            <a:ext cx="17203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导引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40.eps" descr="id:214749243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0694" y="1658490"/>
            <a:ext cx="7009911" cy="203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5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297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周末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同学们乘大巴去英雄纪念公园参观。在大巴行驶过程中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小明觉得自己是静止的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他所选的参照物是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路边的树木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迎面而来的汽车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所坐的座椅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身边走过的老师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82521" y="113319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94999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一个物体是运动还是静止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主要取决于所选的参照物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参照物不同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物体的运动情况可能不同。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0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59801481"/>
              </p:ext>
            </p:extLst>
          </p:nvPr>
        </p:nvGraphicFramePr>
        <p:xfrm>
          <a:off x="381000" y="1223361"/>
          <a:ext cx="114300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能说出机械运动和参照物的概念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并举例说明运动是宇宙中的普遍现象。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通过实验观察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能举例说明运动和静止的相对性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知道科学描述物体的运动必须要有参照物。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能从不同情境的描述中找到参照物和研究对象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并会用科学的语言分析研究对象的运动情况。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58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9876" y="1886954"/>
            <a:ext cx="3628123" cy="287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70862"/>
            <a:ext cx="3595856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机械运动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LW8QXR36.eps" descr="id:21474923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1280" y="1494352"/>
            <a:ext cx="5849551" cy="1613103"/>
          </a:xfrm>
          <a:prstGeom prst="rect">
            <a:avLst/>
          </a:prstGeom>
        </p:spPr>
      </p:pic>
      <p:pic>
        <p:nvPicPr>
          <p:cNvPr id="14" name="LW8QXR37.eps" descr="id:214749235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4116" y="3824657"/>
            <a:ext cx="6004381" cy="169157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139813"/>
            <a:ext cx="809388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夜空中的彗星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猎豹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5537636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缓慢爬行的蜗牛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滑雪运动员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73727" y="313726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786003" y="31473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10058" y="554081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8210264" y="555102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92781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这些运动的物体都有一个共同的特点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就是它们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随时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间不断地发生变化。在物理学中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我们把物体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叫作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机械运动。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9031014" y="193832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876578" y="2487963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位置随时间的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9436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156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参照物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人们判断物体的运动和静止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总要选取某一个物体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这个作为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的物体叫作参照物。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判断一个物体是静止还是运动时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首先要选定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物体的运动和静止是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的。如果选择的参照物不同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描述同一个物体的运动情况时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结论一般也不同。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082049" y="15856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93883" y="21543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69772" y="2696012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参照物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43400" y="3264711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172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21403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乘客站在匀速上行的扶梯上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若以扶梯为参照物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乘客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若说乘客是运动的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选择的参照物可能是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38.eps" descr="id:214749237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4552" y="2405397"/>
            <a:ext cx="3154260" cy="192050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702028" y="4251017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人乘坐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自动扶梯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409497" y="117754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静止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05786" y="170657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76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48435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运动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和静止的判断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北京时间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搭载神舟十七号载人飞船的长征二号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遥十七运载火箭在酒泉卫星发射中心点火发射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分钟后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神舟十七号载人飞船与火箭成功分离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进入预定轨道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航天员乘组状态良好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发射取得圆满成功。下列分析正确的是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以神舟十七号为参照物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地面是静止的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以神舟十七号为参照物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发射架是静止的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以火箭为参照物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神舟十七号是运动的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以神舟十七号的航天员为参照物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神舟十七号是静止的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815873" y="309885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44474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以神舟十七号为参照物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地面的位置发生改变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错误。以神舟十七号为参照物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发射架的位置发生改变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发射架是运动的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错误。分离前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以火箭为参照物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神舟十七号的位置没有发生改变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分离后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以火箭为参照物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神舟十七号的位置发生改变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错误。以神舟十七号的航天员为参照物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神舟十七号的位置没有发生改变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78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334</TotalTime>
  <Words>775</Words>
  <Application>Microsoft Office PowerPoint</Application>
  <PresentationFormat>宽屏</PresentationFormat>
  <Paragraphs>70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43</cp:revision>
  <dcterms:created xsi:type="dcterms:W3CDTF">2021-07-19T03:09:34Z</dcterms:created>
  <dcterms:modified xsi:type="dcterms:W3CDTF">2025-09-22T03:31:56Z</dcterms:modified>
</cp:coreProperties>
</file>